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1"/>
    <p:restoredTop sz="94694"/>
  </p:normalViewPr>
  <p:slideViewPr>
    <p:cSldViewPr snapToGrid="0" snapToObjects="1">
      <p:cViewPr>
        <p:scale>
          <a:sx n="41" d="100"/>
          <a:sy n="41" d="100"/>
        </p:scale>
        <p:origin x="4224" y="19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80060" y="2872899"/>
            <a:ext cx="3182691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Calibri"/>
              </a:defRPr>
            </a:pPr>
            <a:r>
              <a:rPr lang="en-US" sz="1900"/>
              <a:t>In a futuristic city where towering trees intertwined with shiny skyscrapers, lived a curious robot named Gizmo. Gizmo loved exploring every corner of the city, where nature and technology coexisted in harmony.</a:t>
            </a:r>
          </a:p>
        </p:txBody>
      </p:sp>
      <p:pic>
        <p:nvPicPr>
          <p:cNvPr id="1026" name="Picture 2" descr="A minimalist style illustration of a small, sleek robot named Gizmo. Gizmo has a rounded, compact body with a smooth, metallic silver exterior and clean lines. His head is slightly larger than his body, featuring a single expressive eye that lights up. He has two short, flexible arms with simple claw-like hands and two small, sturdy legs with rounded feet. The design emphasizes essential shapes and forms, making Gizmo look friendly and approachable.">
            <a:extLst>
              <a:ext uri="{FF2B5EF4-FFF2-40B4-BE49-F238E27FC236}">
                <a16:creationId xmlns:a16="http://schemas.microsoft.com/office/drawing/2014/main" id="{A11160C7-9B4D-2743-1F14-71DFEA8788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44" r="11929"/>
          <a:stretch/>
        </p:blipFill>
        <p:spPr bwMode="auto"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914400"/>
            <a:ext cx="77724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00">
                <a:latin typeface="Calibri"/>
              </a:defRPr>
            </a:pPr>
            <a:r>
              <a:t>With Boulder’s guidance, Flutter’s aerial view, and Luma’s glowing signals, Gizmo and his friends made their way through the forest. Step by step, they got closer to the city.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914400"/>
            <a:ext cx="77724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00">
                <a:latin typeface="Calibri"/>
              </a:defRPr>
            </a:pPr>
            <a:r>
              <a:t>As the trees thinned out, the city’s familiar skyline appeared. Gizmo sighed with relief and joy. They had made it! Gizmo thanked Flutter, Luma, and Boulder for their help.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914400"/>
            <a:ext cx="77724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00">
                <a:latin typeface="Calibri"/>
              </a:defRPr>
            </a:pPr>
            <a:r>
              <a:t>Gizmo learned that even the most curious robots sometimes need a helping hand from friends. Together, they could overcome any obstacle. And so, Gizmo continued to explore, knowing he had wonderful friends to count on.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914400"/>
            <a:ext cx="77724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00">
                <a:latin typeface="Calibri"/>
              </a:defRPr>
            </a:pPr>
            <a:r>
              <a:t>The End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7" name="Oval 2056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2223" y="554152"/>
            <a:ext cx="4306642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n a minimalist style, illustrate Gizmo, the small sleek robot with a rounded body and single expressive eye, venturing into a lush techno-forest at the city's edge. The forest features glowing plants, chirping mechanical birds, and streams of crystal-clear water. Emphasize essential shapes and forms, using clean lines and a simple color palette to convey a futuristic yet natural environment.">
            <a:extLst>
              <a:ext uri="{FF2B5EF4-FFF2-40B4-BE49-F238E27FC236}">
                <a16:creationId xmlns:a16="http://schemas.microsoft.com/office/drawing/2014/main" id="{71435DCD-1374-9139-C94C-94CCA0DB20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65" r="7333" b="-3"/>
          <a:stretch/>
        </p:blipFill>
        <p:spPr bwMode="auto">
          <a:xfrm>
            <a:off x="379063" y="554151"/>
            <a:ext cx="4306642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9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17" y="703679"/>
            <a:ext cx="128636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61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064" y="1562696"/>
            <a:ext cx="118159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93286" y="2990818"/>
            <a:ext cx="3146755" cy="2913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>
                  <a:alpha val="80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800">
                <a:latin typeface="Calibri"/>
              </a:defRPr>
            </a:pPr>
            <a:r>
              <a:rPr lang="en-US" sz="1700" dirty="0">
                <a:solidFill>
                  <a:schemeClr val="tx1">
                    <a:alpha val="80000"/>
                  </a:schemeClr>
                </a:solidFill>
              </a:rPr>
              <a:t>One sunny morning, Gizmo decided to venture into the lush techno-forest at the city's edge. The forest was full of wonders: glowing plants, chirping mechanical birds, and streams of crystal-clear water.</a:t>
            </a:r>
          </a:p>
        </p:txBody>
      </p:sp>
      <p:sp>
        <p:nvSpPr>
          <p:cNvPr id="2063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0611" y="5775082"/>
            <a:ext cx="84320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065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n a minimalist style, illustrate Gizmo, the small sleek robot with a rounded body and single expressive eye, wandering deeper into the lush techno-forest. Gizmo looks fascinated by everything around but suddenly realizes the familiar paths have vanished, and he is lost. The forest features glowing plants, chirping mechanical birds, and streams of crystal-clear water. Use clean lines and a simple color palette to convey a sense of wonder and confusion.">
            <a:extLst>
              <a:ext uri="{FF2B5EF4-FFF2-40B4-BE49-F238E27FC236}">
                <a16:creationId xmlns:a16="http://schemas.microsoft.com/office/drawing/2014/main" id="{6E6026CD-D6DC-2020-B2B9-B5909811B9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6" r="3" b="3"/>
          <a:stretch/>
        </p:blipFill>
        <p:spPr bwMode="auto">
          <a:xfrm>
            <a:off x="-2821448" y="-3178280"/>
            <a:ext cx="11336797" cy="10720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1" name="Rectangle 308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648707" y="2434201"/>
            <a:ext cx="2866642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800">
                <a:latin typeface="Calibri"/>
              </a:defRPr>
            </a:pPr>
            <a:r>
              <a:rPr lang="en-US" sz="1700" dirty="0"/>
              <a:t>Gizmo wandered deeper and deeper, fascinated by everything around. Suddenly, Gizmo realized the familiar paths had vanished. Gizmo was lost!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098" name="Picture 2" descr="In a minimalist style, illustrate Gizmo, the small sleek robot with a rounded body and single expressive eye, trying to retrace his steps in the lush techno-forest but looking even more confused. Gizmo appears a little scared and very alone. The forest features glowing plants, chirping mechanical birds, and streams of crystal-clear water. Include a thought bubble or subtle text with the wise words of his inventor: 'In times of trouble, friends can light the way.' Use clean lines and a simple color palette to convey Gizmo's emotions and the forest environment.">
            <a:extLst>
              <a:ext uri="{FF2B5EF4-FFF2-40B4-BE49-F238E27FC236}">
                <a16:creationId xmlns:a16="http://schemas.microsoft.com/office/drawing/2014/main" id="{D12988B6-22FD-F20F-15D2-4BA75709D4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73" r="1" b="1"/>
          <a:stretch/>
        </p:blipFill>
        <p:spPr bwMode="auto">
          <a:xfrm>
            <a:off x="20" y="10"/>
            <a:ext cx="746029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Freeform: Shape 4104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239536" y="0"/>
            <a:ext cx="3904464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4107" name="Freeform: Shape 4106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1169" y="0"/>
            <a:ext cx="3782831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4109" name="Freeform: Shape 4108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022759" y="0"/>
            <a:ext cx="189729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35039" y="2722729"/>
            <a:ext cx="2725310" cy="2700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Calibri"/>
              </a:defRPr>
            </a:pPr>
            <a:r>
              <a:rPr lang="en-US" sz="1700"/>
              <a:t>Gizmo tried to retrace his steps but ended up even more confused. He felt a little scared and very alone. But then, Gizmo remembered the wise words of his inventor: 'In times of trouble, friends can light the way.'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9144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DAE4BD6-32A7-0720-356F-B5ACBC531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2511" r="2511"/>
          <a:stretch/>
        </p:blipFill>
        <p:spPr bwMode="auto">
          <a:xfrm>
            <a:off x="20" y="431"/>
            <a:ext cx="6086455" cy="6408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482394" y="2418408"/>
            <a:ext cx="2207110" cy="3540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Calibri"/>
              </a:defRPr>
            </a:pPr>
            <a:r>
              <a:rPr lang="en-US" sz="1700"/>
              <a:t>Gizmo decided to ask for help. He met Flutter, a friendly drone who loved to zip around the trees. “I’m lost, Flutter. Can you help me find my way back?” Gizmo asked.</a:t>
            </a:r>
          </a:p>
        </p:txBody>
      </p:sp>
      <p:sp>
        <p:nvSpPr>
          <p:cNvPr id="5129" name="Rectangle 5128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741"/>
            <a:ext cx="9143997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1" name="Rectangle 5130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8742"/>
            <a:ext cx="6086475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914400"/>
            <a:ext cx="77724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00">
                <a:latin typeface="Calibri"/>
              </a:defRPr>
            </a:pPr>
            <a:r>
              <a:t>Flutter nodded and buzzed ahead, but soon they hit a snag. Flutter’s navigation system was acting up due to the dense forest canopy. They needed another plan.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914400"/>
            <a:ext cx="77724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00">
                <a:latin typeface="Calibri"/>
              </a:defRPr>
            </a:pPr>
            <a:r>
              <a:t>Then, Gizmo and Flutter encountered Luma, a glowing squirrel-bot who lived in the treetops. Luma used her glowing tail to signal paths through the forest. 'Follow me!' she chirped.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914400"/>
            <a:ext cx="77724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00">
                <a:latin typeface="Calibri"/>
              </a:defRPr>
            </a:pPr>
            <a:r>
              <a:t>Together, Gizmo, Flutter, and Luma ventured on. They navigated through the winding trails, but the forest was vast. They still needed one more piece of the puzzle to get home.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914400"/>
            <a:ext cx="77724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/>
          </a:p>
          <a:p>
            <a:pPr>
              <a:defRPr sz="2800">
                <a:latin typeface="Calibri"/>
              </a:defRPr>
            </a:pPr>
            <a:r>
              <a:t>Finally, they met Boulder, a strong and wise turtle-bot who knew every inch of the forest floor. Boulder agreed to help guide them back with his extensive knowledge of the forest paths.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436</Words>
  <Application>Microsoft Macintosh PowerPoint</Application>
  <PresentationFormat>On-screen Show (4:3)</PresentationFormat>
  <Paragraphs>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Meiryo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Falco, Llewellyn</cp:lastModifiedBy>
  <cp:revision>2</cp:revision>
  <dcterms:created xsi:type="dcterms:W3CDTF">2013-01-27T09:14:16Z</dcterms:created>
  <dcterms:modified xsi:type="dcterms:W3CDTF">2024-06-13T01:56:28Z</dcterms:modified>
  <cp:category/>
</cp:coreProperties>
</file>

<file path=docProps/thumbnail.jpeg>
</file>